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289C008-90B9-4E22-8E9C-6A1E6D1602C6}">
          <p14:sldIdLst>
            <p14:sldId id="259"/>
            <p14:sldId id="257"/>
            <p14:sldId id="258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1436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469"/>
    <a:srgbClr val="5D6468"/>
    <a:srgbClr val="939FA6"/>
    <a:srgbClr val="9E1460"/>
    <a:srgbClr val="035690"/>
    <a:srgbClr val="00C5B0"/>
    <a:srgbClr val="00C7BD"/>
    <a:srgbClr val="00F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2" y="378"/>
      </p:cViewPr>
      <p:guideLst>
        <p:guide orient="horz" pos="323"/>
        <p:guide pos="1436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03E1C-FCC2-4661-9DE3-71B34D825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AD7E6A-B217-4A47-B98B-83FE36F4F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EFC68-6A6E-429A-91F6-0BC7DFB9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7F38E-CD05-4EEB-9159-C70D4465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CBB8E-C119-424E-B804-46310F77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57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F058B-D612-4C16-879F-27C65924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2C704B-A89C-4FC2-AED3-8E6C0A42E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C2BAFF-87FA-4C25-BCFE-50FC1745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6C62A-EA49-4F98-A31B-4309BD80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C04936-201D-4CF7-80DF-CBC349C2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1D0716-6D35-4EB2-8D65-B1E01B419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8FC8B4-1ED3-4683-A54E-DDCE1F669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ECABE-4AD3-46B6-A980-091F8C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5F5B46-9C7D-4F4E-BA04-3A30328A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8F8D8D-928D-47E1-BDC3-1AD08A82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46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EDC8D-6907-4132-92A0-F4D326FB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CA056-72A7-49E8-8656-B246CD43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07D0D3-3F0E-47D4-9E76-018A922A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8CD100-406F-46C6-BB13-53623667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B9ED78-9C04-41D3-97D6-19B20075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449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5ACE7-B1E2-4A00-B68C-23314D50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E64445-3E2F-4F81-8D8B-DF4DFA7D6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6B87B5-0542-4AC8-AB03-75619D66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ED6D8-E470-4401-BE10-331B17E3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BCB13-3202-495B-832D-9D691ADA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00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4D7F8-C932-46C6-AF2F-4A2A29FF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B7226-D151-4A32-B730-CDF246D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F7DC30-81C6-48DA-8BAD-7FC86AAD7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5733F9-2AF6-43F6-9783-FC707E56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A1828B-6231-44DE-A13F-55D1BBAA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C7FCB-41ED-46AF-8D73-87C87664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2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FCCDC-1E1F-4662-9809-51271273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155AAE-E161-4692-877E-31ADE7C12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77D2A4-8B9F-4B74-8BFA-0184D7010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C893C9-5DAF-4D12-8FF6-1A4C98069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4ECD30-3491-4903-9870-FCDFDF319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E53398-01DA-4496-9A39-532A2748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104C59-797B-4205-9DA5-6843DEBF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FAF532-F439-4B19-9D74-ECBDF6FE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09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61ECA-1F69-465D-AAC6-73B2AA7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5B7147-9C20-4E53-88CA-EE6C770C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BF2435-A4AD-46AE-A4D0-04C700EB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74368A-653D-4F14-A0FF-A9407707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01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7302E5-C0BC-4705-BF67-4D9C5681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3582D1-6099-4680-AE54-F8EEE5E2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E3CF4D-9B9F-43B1-A6E9-A80360B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67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D87E8-EE86-482B-9C74-9AC480DB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8FDDA-7615-4084-8862-9FA4977B4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64C54-7E20-4138-B249-AA1646D7E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420CE-2778-45C0-B0F5-5BADF4BD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F31898-5CBD-4000-8586-70479CD8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8D014B-2332-48C5-A4E8-2311BC17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220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AF723-ABA6-451D-89CC-5AC9268C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CD3AA2-050C-49F7-8637-B8887FC6C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2072FF-95A3-4397-BD5F-7FAE53FA4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FE8439-5D4D-4F01-A251-AE3964A2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032DC5-4DA1-4835-9166-4907D774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0FBE5D-6F47-4B44-BF59-08D9D468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072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9FF604-9B48-4DA5-91ED-55451173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FA02E8-EA61-470B-A734-E3FF40643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DC7B-2EEF-44C4-95FC-85B6C38FE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EF495-0DB6-41A2-89E7-DE6FB7D53164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7022F-C244-4A6A-9927-3BC0D121A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56EC44-C95E-4E13-84D9-9D9900A86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90C1-A0C9-4EA2-AFFE-DB0664E563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1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C802DA4-F3B3-4432-8F0A-081E067431FA}"/>
              </a:ext>
            </a:extLst>
          </p:cNvPr>
          <p:cNvSpPr txBox="1"/>
          <p:nvPr/>
        </p:nvSpPr>
        <p:spPr>
          <a:xfrm>
            <a:off x="390699" y="2767280"/>
            <a:ext cx="10191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>
                <a:solidFill>
                  <a:srgbClr val="00FBB8"/>
                </a:solidFill>
                <a:latin typeface="Gridink-Bold" panose="01000000000000000000" pitchFamily="50" charset="0"/>
                <a:ea typeface="Gridink-Bold" panose="01000000000000000000" pitchFamily="50" charset="0"/>
              </a:rPr>
              <a:t>DR. MARCOS BARRAGÁN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D04AEA-2B0B-403D-AC35-F8B731CDEE5B}"/>
              </a:ext>
            </a:extLst>
          </p:cNvPr>
          <p:cNvSpPr txBox="1"/>
          <p:nvPr/>
        </p:nvSpPr>
        <p:spPr>
          <a:xfrm>
            <a:off x="449435" y="3891216"/>
            <a:ext cx="980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Gridink-Medium" panose="01000000000000000000" pitchFamily="50" charset="0"/>
                <a:ea typeface="Gridink-Medium" panose="01000000000000000000" pitchFamily="50" charset="0"/>
              </a:rPr>
              <a:t>TALLER DE RCP SÓLO CON LAS MANOS</a:t>
            </a:r>
          </a:p>
        </p:txBody>
      </p:sp>
    </p:spTree>
    <p:extLst>
      <p:ext uri="{BB962C8B-B14F-4D97-AF65-F5344CB8AC3E}">
        <p14:creationId xmlns:p14="http://schemas.microsoft.com/office/powerpoint/2010/main" val="19556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80FC37-7DA7-45BF-80BA-627756CA549A}"/>
              </a:ext>
            </a:extLst>
          </p:cNvPr>
          <p:cNvSpPr txBox="1"/>
          <p:nvPr/>
        </p:nvSpPr>
        <p:spPr>
          <a:xfrm>
            <a:off x="426600" y="319355"/>
            <a:ext cx="1019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solidFill>
                  <a:srgbClr val="035690"/>
                </a:solidFill>
                <a:latin typeface="Gridink-Bold" panose="01000000000000000000" pitchFamily="50" charset="0"/>
                <a:ea typeface="Gridink-Bold" panose="01000000000000000000" pitchFamily="50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41AEB9-51CB-462F-9390-07C7F4305350}"/>
              </a:ext>
            </a:extLst>
          </p:cNvPr>
          <p:cNvSpPr txBox="1"/>
          <p:nvPr/>
        </p:nvSpPr>
        <p:spPr>
          <a:xfrm>
            <a:off x="426600" y="1024205"/>
            <a:ext cx="1019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9E1460"/>
                </a:solidFill>
                <a:latin typeface="Gridink-DemiBold" panose="01000000000000000000" pitchFamily="50" charset="0"/>
                <a:ea typeface="Gridink-DemiBold" panose="01000000000000000000" pitchFamily="50" charset="0"/>
              </a:rPr>
              <a:t>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9D101-F385-4AC5-97F2-63F50DCA557A}"/>
              </a:ext>
            </a:extLst>
          </p:cNvPr>
          <p:cNvSpPr txBox="1"/>
          <p:nvPr/>
        </p:nvSpPr>
        <p:spPr>
          <a:xfrm>
            <a:off x="430213" y="1724025"/>
            <a:ext cx="10990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Lorem</a:t>
            </a:r>
            <a:r>
              <a:rPr lang="es-ES" b="1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</a:t>
            </a:r>
            <a:r>
              <a:rPr lang="es-ES" b="1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Ipsum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 es simplemente el texto de relleno de las imprentas y archivos de texto.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Lorem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Ipsum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especimen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. No sólo sobrevivió 500 años, sino que también ingresó como texto de relleno en documentos electrónicos, quedando esencialmente igual al original. </a:t>
            </a:r>
            <a:endParaRPr lang="es-CO" dirty="0">
              <a:solidFill>
                <a:srgbClr val="5D6469"/>
              </a:solidFill>
              <a:latin typeface="Gridink-Light" panose="01000000000000000000" pitchFamily="50" charset="0"/>
              <a:ea typeface="Gridink-Light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1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7B9EDE-3CCA-4726-A920-EF9C82BA0559}"/>
              </a:ext>
            </a:extLst>
          </p:cNvPr>
          <p:cNvSpPr txBox="1"/>
          <p:nvPr/>
        </p:nvSpPr>
        <p:spPr>
          <a:xfrm>
            <a:off x="426600" y="319355"/>
            <a:ext cx="1019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solidFill>
                  <a:srgbClr val="035690"/>
                </a:solidFill>
                <a:latin typeface="Gridink-Bold" panose="01000000000000000000" pitchFamily="50" charset="0"/>
                <a:ea typeface="Gridink-Bold" panose="01000000000000000000" pitchFamily="50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B3F5A-419D-4AC0-95B6-1E961D2758CF}"/>
              </a:ext>
            </a:extLst>
          </p:cNvPr>
          <p:cNvSpPr txBox="1"/>
          <p:nvPr/>
        </p:nvSpPr>
        <p:spPr>
          <a:xfrm>
            <a:off x="426600" y="1024205"/>
            <a:ext cx="1019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9E1460"/>
                </a:solidFill>
                <a:latin typeface="Gridink-DemiBold" panose="01000000000000000000" pitchFamily="50" charset="0"/>
                <a:ea typeface="Gridink-DemiBold" panose="01000000000000000000" pitchFamily="50" charset="0"/>
              </a:rPr>
              <a:t>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41BA7A-3A4A-4D37-A795-E671899E48C7}"/>
              </a:ext>
            </a:extLst>
          </p:cNvPr>
          <p:cNvSpPr txBox="1"/>
          <p:nvPr/>
        </p:nvSpPr>
        <p:spPr>
          <a:xfrm>
            <a:off x="430213" y="1724025"/>
            <a:ext cx="10990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Lorem</a:t>
            </a:r>
            <a:r>
              <a:rPr lang="es-ES" b="1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</a:t>
            </a:r>
            <a:r>
              <a:rPr lang="es-ES" b="1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Ipsum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 es simplemente el texto de relleno de las imprentas y archivos de texto.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Lorem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Ipsum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especimen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. No sólo sobrevivió 500 años, sino que también ingresó como texto de relleno en documentos electrónicos, quedando esencialmente igual al original. </a:t>
            </a:r>
            <a:endParaRPr lang="es-CO" dirty="0">
              <a:solidFill>
                <a:srgbClr val="5D6469"/>
              </a:solidFill>
              <a:latin typeface="Gridink-Light" panose="01000000000000000000" pitchFamily="50" charset="0"/>
              <a:ea typeface="Gridink-Light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80FC37-7DA7-45BF-80BA-627756CA549A}"/>
              </a:ext>
            </a:extLst>
          </p:cNvPr>
          <p:cNvSpPr txBox="1"/>
          <p:nvPr/>
        </p:nvSpPr>
        <p:spPr>
          <a:xfrm>
            <a:off x="1229071" y="319355"/>
            <a:ext cx="1019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dirty="0">
                <a:solidFill>
                  <a:srgbClr val="035690"/>
                </a:solidFill>
                <a:latin typeface="Gridink-Bold" panose="01000000000000000000" pitchFamily="50" charset="0"/>
                <a:ea typeface="Gridink-Bold" panose="01000000000000000000" pitchFamily="50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41AEB9-51CB-462F-9390-07C7F4305350}"/>
              </a:ext>
            </a:extLst>
          </p:cNvPr>
          <p:cNvSpPr txBox="1"/>
          <p:nvPr/>
        </p:nvSpPr>
        <p:spPr>
          <a:xfrm>
            <a:off x="1229071" y="1024205"/>
            <a:ext cx="1019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>
                <a:solidFill>
                  <a:srgbClr val="9E1460"/>
                </a:solidFill>
                <a:latin typeface="Gridink-DemiBold" panose="01000000000000000000" pitchFamily="50" charset="0"/>
                <a:ea typeface="Gridink-DemiBold" panose="01000000000000000000" pitchFamily="50" charset="0"/>
              </a:rPr>
              <a:t>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9D101-F385-4AC5-97F2-63F50DCA557A}"/>
              </a:ext>
            </a:extLst>
          </p:cNvPr>
          <p:cNvSpPr txBox="1"/>
          <p:nvPr/>
        </p:nvSpPr>
        <p:spPr>
          <a:xfrm>
            <a:off x="430213" y="1724025"/>
            <a:ext cx="10990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Lorem</a:t>
            </a:r>
            <a:r>
              <a:rPr lang="es-ES" b="1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</a:t>
            </a:r>
            <a:r>
              <a:rPr lang="es-ES" b="1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Ipsum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 es simplemente el texto de relleno de las imprentas y archivos de texto.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Lorem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Ipsum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especimen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. No sólo sobrevivió 500 años, sino que también ingresó como texto de relleno en documentos electrónicos, quedando esencialmente igual al original. </a:t>
            </a:r>
            <a:endParaRPr lang="es-CO" dirty="0">
              <a:solidFill>
                <a:srgbClr val="5D6469"/>
              </a:solidFill>
              <a:latin typeface="Gridink-Light" panose="01000000000000000000" pitchFamily="50" charset="0"/>
              <a:ea typeface="Gridink-Light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2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7B9EDE-3CCA-4726-A920-EF9C82BA0559}"/>
              </a:ext>
            </a:extLst>
          </p:cNvPr>
          <p:cNvSpPr txBox="1"/>
          <p:nvPr/>
        </p:nvSpPr>
        <p:spPr>
          <a:xfrm>
            <a:off x="426600" y="1614755"/>
            <a:ext cx="1019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solidFill>
                  <a:srgbClr val="035690"/>
                </a:solidFill>
                <a:latin typeface="Gridink-Bold" panose="01000000000000000000" pitchFamily="50" charset="0"/>
                <a:ea typeface="Gridink-Bold" panose="01000000000000000000" pitchFamily="50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B3F5A-419D-4AC0-95B6-1E961D2758CF}"/>
              </a:ext>
            </a:extLst>
          </p:cNvPr>
          <p:cNvSpPr txBox="1"/>
          <p:nvPr/>
        </p:nvSpPr>
        <p:spPr>
          <a:xfrm>
            <a:off x="426600" y="2319605"/>
            <a:ext cx="1019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9E1460"/>
                </a:solidFill>
                <a:latin typeface="Gridink-DemiBold" panose="01000000000000000000" pitchFamily="50" charset="0"/>
                <a:ea typeface="Gridink-DemiBold" panose="01000000000000000000" pitchFamily="50" charset="0"/>
              </a:rPr>
              <a:t>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41BA7A-3A4A-4D37-A795-E671899E48C7}"/>
              </a:ext>
            </a:extLst>
          </p:cNvPr>
          <p:cNvSpPr txBox="1"/>
          <p:nvPr/>
        </p:nvSpPr>
        <p:spPr>
          <a:xfrm>
            <a:off x="430213" y="3019425"/>
            <a:ext cx="10990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Lorem</a:t>
            </a:r>
            <a:r>
              <a:rPr lang="es-ES" b="1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</a:t>
            </a:r>
            <a:r>
              <a:rPr lang="es-ES" b="1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Ipsum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 es simplemente el texto de relleno de las imprentas y archivos de texto.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Lorem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Ipsum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b="0" i="0" dirty="0" err="1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especimen</a:t>
            </a:r>
            <a:r>
              <a:rPr lang="es-ES" b="0" i="0" dirty="0">
                <a:solidFill>
                  <a:srgbClr val="5D6469"/>
                </a:solidFill>
                <a:effectLst/>
                <a:latin typeface="Gridink-Light" panose="01000000000000000000" pitchFamily="50" charset="0"/>
                <a:ea typeface="Gridink-Light" panose="01000000000000000000" pitchFamily="50" charset="0"/>
              </a:rPr>
              <a:t>. No sólo sobrevivió 500 años, sino que también ingresó como texto de relleno en documentos electrónicos, quedando esencialmente igual al original. </a:t>
            </a:r>
            <a:endParaRPr lang="es-CO" dirty="0">
              <a:solidFill>
                <a:srgbClr val="5D6469"/>
              </a:solidFill>
              <a:latin typeface="Gridink-Light" panose="01000000000000000000" pitchFamily="50" charset="0"/>
              <a:ea typeface="Gridink-Light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48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399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Gridink-Bold</vt:lpstr>
      <vt:lpstr>Gridink-DemiBold</vt:lpstr>
      <vt:lpstr>Gridink-Light</vt:lpstr>
      <vt:lpstr>Gridink-Medium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CONGRESO ARRITMIAS</dc:title>
  <dc:creator>usuario</dc:creator>
  <cp:lastModifiedBy>usuario</cp:lastModifiedBy>
  <cp:revision>5</cp:revision>
  <dcterms:created xsi:type="dcterms:W3CDTF">2025-07-28T16:32:13Z</dcterms:created>
  <dcterms:modified xsi:type="dcterms:W3CDTF">2025-07-28T17:55:11Z</dcterms:modified>
</cp:coreProperties>
</file>